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77A509-BA15-4F55-9377-A94C507E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ARCHITECTURE    CLIENT - SERVEUR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3229B4-7A69-414A-BBCD-4DCDD3C94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891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7CA292A-AEE4-4EBC-9131-2FA6466A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45" y="796954"/>
            <a:ext cx="10826893" cy="52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4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F31CCF0-EFD8-4BF9-807F-4A5B19AD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70" y="840643"/>
            <a:ext cx="10681980" cy="51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5250E6-2D89-4923-9039-4C93E90F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45" y="838367"/>
            <a:ext cx="10699916" cy="51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99525B1-B9C1-4433-8471-50FE23B7C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20" y="820494"/>
            <a:ext cx="10674808" cy="521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13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1A9CE-FFFC-4548-8E47-CF43F0F4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LES SERVEURS EN JAVA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840B43-08FC-4250-9CC2-31AE091F7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376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7CC2442-55A0-4521-A2BE-60310F70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27" y="900520"/>
            <a:ext cx="10518658" cy="51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5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ED9B89D-9EF6-4FB9-81A7-2D1B67CC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1" y="943891"/>
            <a:ext cx="10568210" cy="51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3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C675B71-95FD-463A-BCED-EA890792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76" y="842202"/>
            <a:ext cx="10675038" cy="51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6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BBDD06E-E7F1-40DB-A242-CA8210ED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0" y="844614"/>
            <a:ext cx="10673593" cy="516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9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6A905B-3DD1-49C4-9301-37E8D192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1"/>
            <a:ext cx="9612971" cy="2507242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NIVEAU D’ABSTRACTION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EE9A45-1227-4197-9914-09C057B29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4605556"/>
            <a:ext cx="9612971" cy="754096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LES ARCHITECTURES WEB EN JAVA</a:t>
            </a:r>
          </a:p>
        </p:txBody>
      </p:sp>
    </p:spTree>
    <p:extLst>
      <p:ext uri="{BB962C8B-B14F-4D97-AF65-F5344CB8AC3E}">
        <p14:creationId xmlns:p14="http://schemas.microsoft.com/office/powerpoint/2010/main" val="119741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B8B6D44-A968-4CE4-9986-1A76B77EB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36" y="685800"/>
            <a:ext cx="10192628" cy="49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CA61A16-B2BD-4B86-BE0C-249C86A4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66" y="781230"/>
            <a:ext cx="10885730" cy="52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887BAD-3312-4871-8288-1B4F1C531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79" y="890914"/>
            <a:ext cx="10498626" cy="50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35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B2C8760-3BBC-4EB4-9042-614B0803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27" y="829596"/>
            <a:ext cx="10702956" cy="51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1A40DFB-0C87-4878-A04C-2B6829F0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88" y="832678"/>
            <a:ext cx="10682239" cy="51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22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5EC232-D781-49C5-9552-23DF0AD9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9" y="836727"/>
            <a:ext cx="10673593" cy="51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61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4E5F775-843B-4316-B0F5-B60EE1F1F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67" y="870092"/>
            <a:ext cx="10585838" cy="51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2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40A7913-5B9D-4065-9402-9D0AA6A6F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44" y="902013"/>
            <a:ext cx="10678243" cy="51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0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F6BF1F6-C55B-43E2-B8B9-6C455E49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89" y="958778"/>
            <a:ext cx="10815019" cy="52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9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9A57B-D27C-4049-B86E-4EBC661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JAVA ET MVC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EE6062-692D-4D21-9D89-AF019F390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/>
              <a:t>COMPRENDRE LE PATRON MODEL – VUE - CONTROLLER</a:t>
            </a:r>
          </a:p>
        </p:txBody>
      </p:sp>
    </p:spTree>
    <p:extLst>
      <p:ext uri="{BB962C8B-B14F-4D97-AF65-F5344CB8AC3E}">
        <p14:creationId xmlns:p14="http://schemas.microsoft.com/office/powerpoint/2010/main" val="2926972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C97015D-1B9B-40C0-AE6B-8BD4C187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1" y="954664"/>
            <a:ext cx="10473713" cy="50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7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0921E1A-7150-4F9B-BBC2-18E05D31B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685801"/>
            <a:ext cx="10093718" cy="49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5389B00-915E-4FE6-BB9E-781437A8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62" y="814737"/>
            <a:ext cx="10753646" cy="52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70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480C267-B2F9-4B55-A348-D601BC57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1" y="822358"/>
            <a:ext cx="10772432" cy="52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68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C13908-4407-4EC1-9301-64FA05D4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97" y="803965"/>
            <a:ext cx="10839949" cy="52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71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9C4077D-7914-4F63-9926-2C42FEBE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0" y="834574"/>
            <a:ext cx="10670622" cy="51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30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D632221-CCFA-47E7-B5B5-CD17802D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0" y="829487"/>
            <a:ext cx="10768809" cy="519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2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E685C1E-9788-406E-BD87-BDCA64BD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12" y="832919"/>
            <a:ext cx="10729345" cy="51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95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8F436BD-F7E2-4427-B7F4-C4DCC36C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12" y="832086"/>
            <a:ext cx="10767690" cy="51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94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BD8098E-FBAF-4B54-8402-7F37B133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50" y="849533"/>
            <a:ext cx="10625738" cy="51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6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E35CCE6-E768-49EA-B7E0-B41693A1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60" y="839789"/>
            <a:ext cx="10447742" cy="50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54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1057F61-40EC-44AD-B491-1FA9C25A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09" y="836281"/>
            <a:ext cx="10699709" cy="51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F517BB7-9330-4956-8A83-54DAFD43B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685800"/>
            <a:ext cx="10081149" cy="4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28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0C24627-9C53-4E4B-9DA4-AF09759A8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90" y="860882"/>
            <a:ext cx="10605991" cy="51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64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C337DA-6F13-41B0-83E1-E8555DCC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53" y="831811"/>
            <a:ext cx="10768213" cy="51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81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190D2B6-2CA6-4CD5-B601-C82F1A24F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70" y="864305"/>
            <a:ext cx="10618003" cy="51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9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327EAAD-E8B7-4167-8586-FC01776B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02" y="863678"/>
            <a:ext cx="10585589" cy="513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81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D0F5D5E-2B4D-45B1-BF5F-67EAE886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70" y="898585"/>
            <a:ext cx="10408278" cy="50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5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8437EC7-6C60-44FE-A8BE-938C6FB81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960" y="700062"/>
            <a:ext cx="10181933" cy="494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8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22245-E04D-4DF4-B563-9CC02896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C43A11F-0DEC-43C4-A84B-903F648EB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685799"/>
            <a:ext cx="10207812" cy="49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B8214-2379-4AC6-8043-4CF1A162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936EA73-EFCC-4864-A38E-68401462E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685800"/>
            <a:ext cx="10209330" cy="49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8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1E42EE-00C1-4720-A54F-3F5DF1F5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74DE0FA-899A-41BF-8D16-F8516F6BC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685800"/>
            <a:ext cx="10201677" cy="49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6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D59DC-7A93-4658-A317-4E7CEAB2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600" dirty="0"/>
              <a:t>VOCATION D’UN SERVEUR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7A3838-6140-4ABB-B530-B7E59D1AF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94216"/>
      </p:ext>
    </p:extLst>
  </p:cSld>
  <p:clrMapOvr>
    <a:masterClrMapping/>
  </p:clrMapOvr>
</p:sld>
</file>

<file path=ppt/theme/theme1.xml><?xml version="1.0" encoding="utf-8"?>
<a:theme xmlns:a="http://schemas.openxmlformats.org/drawingml/2006/main" name="Rognage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D787F245E0024FA5B583BBF5135740" ma:contentTypeVersion="9" ma:contentTypeDescription="Crée un document." ma:contentTypeScope="" ma:versionID="95a8d27ff9ef7e5745d37d43590e429c">
  <xsd:schema xmlns:xsd="http://www.w3.org/2001/XMLSchema" xmlns:xs="http://www.w3.org/2001/XMLSchema" xmlns:p="http://schemas.microsoft.com/office/2006/metadata/properties" xmlns:ns2="5ace13cc-5823-433a-a744-69245f59344c" xmlns:ns3="31b22c7a-f411-48b8-8d2f-8586bb58992d" targetNamespace="http://schemas.microsoft.com/office/2006/metadata/properties" ma:root="true" ma:fieldsID="e21cda8418b5c9bbcd9e8ffbaafda128" ns2:_="" ns3:_="">
    <xsd:import namespace="5ace13cc-5823-433a-a744-69245f59344c"/>
    <xsd:import namespace="31b22c7a-f411-48b8-8d2f-8586bb5899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e13cc-5823-433a-a744-69245f5934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22c7a-f411-48b8-8d2f-8586bb58992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0e2e04c-7ee1-4f9f-ac55-1f45f6b2eedf}" ma:internalName="TaxCatchAll" ma:showField="CatchAllData" ma:web="31b22c7a-f411-48b8-8d2f-8586bb5899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1b22c7a-f411-48b8-8d2f-8586bb58992d" xsi:nil="true"/>
    <lcf76f155ced4ddcb4097134ff3c332f xmlns="5ace13cc-5823-433a-a744-69245f59344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79382D4-F17C-4D02-94F6-D22DE3EB625E}"/>
</file>

<file path=customXml/itemProps2.xml><?xml version="1.0" encoding="utf-8"?>
<ds:datastoreItem xmlns:ds="http://schemas.openxmlformats.org/officeDocument/2006/customXml" ds:itemID="{CC455B81-D80D-4D77-A68A-4C3E89B1EC96}"/>
</file>

<file path=customXml/itemProps3.xml><?xml version="1.0" encoding="utf-8"?>
<ds:datastoreItem xmlns:ds="http://schemas.openxmlformats.org/officeDocument/2006/customXml" ds:itemID="{6C9DF951-6F00-43EF-9339-461F19F1F2E8}"/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TM10001105[[fn=Rogner]]</Template>
  <TotalTime>212</TotalTime>
  <Words>29</Words>
  <Application>Microsoft Office PowerPoint</Application>
  <PresentationFormat>Grand écran</PresentationFormat>
  <Paragraphs>7</Paragraphs>
  <Slides>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6" baseType="lpstr">
      <vt:lpstr>Franklin Gothic Book</vt:lpstr>
      <vt:lpstr>Rognage</vt:lpstr>
      <vt:lpstr>ARCHITECTURE    CLIENT - SERVEUR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VOCATION D’UN SERVEUR</vt:lpstr>
      <vt:lpstr>Présentation PowerPoint</vt:lpstr>
      <vt:lpstr>Présentation PowerPoint</vt:lpstr>
      <vt:lpstr>Présentation PowerPoint</vt:lpstr>
      <vt:lpstr>Présentation PowerPoint</vt:lpstr>
      <vt:lpstr>LES SERVEURS EN JAVA</vt:lpstr>
      <vt:lpstr>Présentation PowerPoint</vt:lpstr>
      <vt:lpstr>Présentation PowerPoint</vt:lpstr>
      <vt:lpstr>Présentation PowerPoint</vt:lpstr>
      <vt:lpstr>Présentation PowerPoint</vt:lpstr>
      <vt:lpstr>NIVEAU D’ABSTRACTION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JAVA ET MVC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ee</dc:title>
  <dc:creator>Joachim Zadi</dc:creator>
  <cp:lastModifiedBy>Joachim Zadi</cp:lastModifiedBy>
  <cp:revision>59</cp:revision>
  <dcterms:created xsi:type="dcterms:W3CDTF">2018-08-15T14:02:28Z</dcterms:created>
  <dcterms:modified xsi:type="dcterms:W3CDTF">2023-07-03T07:56:55Z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0x010100B4D787F245E0024FA5B583BBF5135740</vt:lpwstr>
  </property>
</Properties>
</file>